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256" r:id="rId2"/>
    <p:sldId id="295" r:id="rId3"/>
    <p:sldId id="257" r:id="rId4"/>
    <p:sldId id="272" r:id="rId5"/>
    <p:sldId id="273" r:id="rId6"/>
    <p:sldId id="274" r:id="rId7"/>
    <p:sldId id="258" r:id="rId8"/>
    <p:sldId id="259" r:id="rId9"/>
    <p:sldId id="266" r:id="rId10"/>
    <p:sldId id="267" r:id="rId11"/>
    <p:sldId id="268" r:id="rId12"/>
    <p:sldId id="260" r:id="rId13"/>
    <p:sldId id="276" r:id="rId14"/>
    <p:sldId id="269" r:id="rId15"/>
    <p:sldId id="275" r:id="rId16"/>
    <p:sldId id="270" r:id="rId17"/>
    <p:sldId id="271" r:id="rId18"/>
    <p:sldId id="296" r:id="rId19"/>
    <p:sldId id="277" r:id="rId20"/>
    <p:sldId id="302" r:id="rId21"/>
    <p:sldId id="303" r:id="rId22"/>
    <p:sldId id="304" r:id="rId23"/>
    <p:sldId id="305" r:id="rId24"/>
    <p:sldId id="306" r:id="rId25"/>
    <p:sldId id="307" r:id="rId26"/>
    <p:sldId id="309" r:id="rId27"/>
    <p:sldId id="310" r:id="rId28"/>
    <p:sldId id="311" r:id="rId29"/>
    <p:sldId id="312" r:id="rId30"/>
    <p:sldId id="313" r:id="rId31"/>
    <p:sldId id="314" r:id="rId32"/>
    <p:sldId id="315" r:id="rId33"/>
    <p:sldId id="316" r:id="rId34"/>
    <p:sldId id="317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 autoAdjust="0"/>
  </p:normalViewPr>
  <p:slideViewPr>
    <p:cSldViewPr snapToGrid="0">
      <p:cViewPr varScale="1">
        <p:scale>
          <a:sx n="73" d="100"/>
          <a:sy n="73" d="100"/>
        </p:scale>
        <p:origin x="534" y="7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319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F6DF2F-723D-4379-9E03-F6DBAECE55D9}" type="datetimeFigureOut">
              <a:rPr lang="en-US" smtClean="0"/>
              <a:t>5/4/2018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34F005-1A0B-4EE9-97FE-5F4832D4A6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8710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4F005-1A0B-4EE9-97FE-5F4832D4A6B3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45463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4F005-1A0B-4EE9-97FE-5F4832D4A6B3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93287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4F005-1A0B-4EE9-97FE-5F4832D4A6B3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59423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4F005-1A0B-4EE9-97FE-5F4832D4A6B3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915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4F005-1A0B-4EE9-97FE-5F4832D4A6B3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2769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4F005-1A0B-4EE9-97FE-5F4832D4A6B3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09096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4F005-1A0B-4EE9-97FE-5F4832D4A6B3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48643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4F005-1A0B-4EE9-97FE-5F4832D4A6B3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50363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4F005-1A0B-4EE9-97FE-5F4832D4A6B3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43089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4F005-1A0B-4EE9-97FE-5F4832D4A6B3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69982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4F005-1A0B-4EE9-97FE-5F4832D4A6B3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81560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4F005-1A0B-4EE9-97FE-5F4832D4A6B3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5714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4F005-1A0B-4EE9-97FE-5F4832D4A6B3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10089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4F005-1A0B-4EE9-97FE-5F4832D4A6B3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06791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4F005-1A0B-4EE9-97FE-5F4832D4A6B3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7344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4F005-1A0B-4EE9-97FE-5F4832D4A6B3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09716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4F005-1A0B-4EE9-97FE-5F4832D4A6B3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168589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4F005-1A0B-4EE9-97FE-5F4832D4A6B3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957676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4F005-1A0B-4EE9-97FE-5F4832D4A6B3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95657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4F005-1A0B-4EE9-97FE-5F4832D4A6B3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75998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4F005-1A0B-4EE9-97FE-5F4832D4A6B3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84359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62244E-70CF-4B27-A8BA-CCF4AACA3F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82E5C0-1066-45A5-8B25-E181178835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B20F3C-BBE9-4818-8732-46DEBB9231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8E361-4F91-4CD4-8187-AA10A76B0F3E}" type="datetimeFigureOut">
              <a:rPr lang="en-US" smtClean="0"/>
              <a:t>5/4/2018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C18E57-4DA9-4348-9662-41AC53D1FA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ECCB08-F947-49D5-9749-2117F9EAB7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568AC-7093-4EBA-A863-1F25684BE2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73934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488611-3C25-4A1B-A51F-F0DB67FA0A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31E33A-05BC-4992-A4ED-B0EC62A3E3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8A7937-CC9B-4000-8C31-F4E711F34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8E361-4F91-4CD4-8187-AA10A76B0F3E}" type="datetimeFigureOut">
              <a:rPr lang="en-US" smtClean="0"/>
              <a:t>5/4/2018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A9F496-3C82-49A6-A4BF-8ED1F44D02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79AB82-38CA-43CF-9338-B79A82B518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568AC-7093-4EBA-A863-1F25684BE2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8174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675FC5-C819-40DD-A34B-5087003E87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05ED25-541B-447E-A6B8-798021A576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C9C44F-6D47-486B-A356-B3116803F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8E361-4F91-4CD4-8187-AA10A76B0F3E}" type="datetimeFigureOut">
              <a:rPr lang="en-US" smtClean="0"/>
              <a:t>5/4/2018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D87A0B-EADC-43DE-A329-7A52D82719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AE2A3E-1D19-4E74-8AC0-8C99BC1EC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568AC-7093-4EBA-A863-1F25684BE2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98505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FB7F05-21C9-42A2-AB5D-75A1F3A545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7E1A1-0332-45B0-811E-96CBF397F17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EC4DA6D-32EE-4CFC-8593-DF77115A3A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9A6A27D-B434-4369-98C6-11EA60C993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8E361-4F91-4CD4-8187-AA10A76B0F3E}" type="datetimeFigureOut">
              <a:rPr lang="en-US" smtClean="0"/>
              <a:t>5/4/2018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FE2CC6-5D87-4ACC-B00E-92A3645D1D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139453-3BBF-46DD-B4BE-12AAD2C60C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568AC-7093-4EBA-A863-1F25684BE2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07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8832D1-741A-46A4-B38D-838DA3A6B0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649F7C-F23C-4C03-91E0-1D00F0EC5E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8021C84-10AA-4129-AEC5-B1E5F132A0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AF7EA2-F736-4D0B-932C-7342B8CCA4F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10A80E3-E223-4E33-86A4-AE5A5FB279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3D7E1B9-EEED-4E9F-B915-0B7B2F5C7C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8E361-4F91-4CD4-8187-AA10A76B0F3E}" type="datetimeFigureOut">
              <a:rPr lang="en-US" smtClean="0"/>
              <a:t>5/4/2018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8447259-14A4-48E2-8106-68D8536D56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20325CF-6C20-4CD6-AB3E-4D226F2D8E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568AC-7093-4EBA-A863-1F25684BE2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0663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1E0F6C-2428-493D-84B8-043941FF01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C8A6C30-C457-4DD7-B2F3-83140581DD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8E361-4F91-4CD4-8187-AA10A76B0F3E}" type="datetimeFigureOut">
              <a:rPr lang="en-US" smtClean="0"/>
              <a:t>5/4/2018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CE13A7D-46FB-4A26-9E85-877A635F89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460146F-BFFF-4B0D-8EB9-EBADA67E8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568AC-7093-4EBA-A863-1F25684BE2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423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C34BE91-9622-4A63-BF94-571666B275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8E361-4F91-4CD4-8187-AA10A76B0F3E}" type="datetimeFigureOut">
              <a:rPr lang="en-US" smtClean="0"/>
              <a:t>5/4/2018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20A487-927D-42AE-B020-71FBF89D6B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7C66BF-E13C-4C54-9049-D7FB381C46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568AC-7093-4EBA-A863-1F25684BE2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55247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CDB330-1E2E-4FE2-A9F9-DAEF2C508F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6740E5-464E-44BF-99BB-0BE7138D18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1EBDE2-F234-410C-93BB-DC992EB7C3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B72D10-D9CE-4EEE-98FF-BB97EE033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8E361-4F91-4CD4-8187-AA10A76B0F3E}" type="datetimeFigureOut">
              <a:rPr lang="en-US" smtClean="0"/>
              <a:t>5/4/2018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F7EB87-9CC6-414E-A125-8FA9B43BED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99DEC7-828B-4784-A48D-70C9A25F0C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568AC-7093-4EBA-A863-1F25684BE2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81347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BD9D64-8C01-455E-A9CD-AFEBD51637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6D0F2DA-FC1E-439F-B0E5-7C6E42ECF7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3253E7C-6115-413C-9121-C5462C800A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6FD389-C13C-43EF-BB6A-8E290E977E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8E361-4F91-4CD4-8187-AA10A76B0F3E}" type="datetimeFigureOut">
              <a:rPr lang="en-US" smtClean="0"/>
              <a:t>5/4/2018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24BBE6-F7A7-4934-BD88-529EA07095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74E7C6-347D-4752-AF2A-0FAB16B8B3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568AC-7093-4EBA-A863-1F25684BE2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4057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288B60-E7B1-4316-84F1-1612C825F8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AD219D5-642E-4666-AA8A-B87E2D06E7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539887-7F56-4B8F-B465-B41DC27824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8E361-4F91-4CD4-8187-AA10A76B0F3E}" type="datetimeFigureOut">
              <a:rPr lang="en-US" smtClean="0"/>
              <a:t>5/4/2018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250E8B-D78E-4708-9666-57C88566C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FAC783-16EC-4B50-B528-FC6D4ACEAA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568AC-7093-4EBA-A863-1F25684BE2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88525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ACC2FAB-6E9E-4A0C-83E4-6668E123B3F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339B7AA-5291-48F6-9A50-ECF97F1B60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C9F3F3-C5C3-4200-B1E1-C87B0B7F90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8E361-4F91-4CD4-8187-AA10A76B0F3E}" type="datetimeFigureOut">
              <a:rPr lang="en-US" smtClean="0"/>
              <a:t>5/4/2018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57FB2A-62DB-4991-9C86-E71C4ECD0E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0A211F-5E50-42E2-A45C-2C17FAB5A5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568AC-7093-4EBA-A863-1F25684BE2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56281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83864BC-6D97-4C24-9FBC-32A7B624BB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CFD30A-8AC7-43BB-A7BE-FE75B5A170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951D9F-659F-445E-BA69-B24FA8BE2F3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68E361-4F91-4CD4-8187-AA10A76B0F3E}" type="datetimeFigureOut">
              <a:rPr lang="en-US" smtClean="0"/>
              <a:t>5/4/2018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2B8542-5AE2-4047-B41A-8679FE469F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6D2310-305A-4A63-B94E-C74AEA02E2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4568AC-7093-4EBA-A863-1F25684BE2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029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F39613-7392-4DAA-8BE1-69817A9AA1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96568" y="1698435"/>
            <a:ext cx="9144000" cy="2387600"/>
          </a:xfrm>
        </p:spPr>
        <p:txBody>
          <a:bodyPr>
            <a:normAutofit/>
          </a:bodyPr>
          <a:lstStyle/>
          <a:p>
            <a:r>
              <a:rPr lang="en-GB" sz="10000" dirty="0"/>
              <a:t>Q&amp;A</a:t>
            </a:r>
            <a:endParaRPr lang="en-US" sz="10000" dirty="0"/>
          </a:p>
        </p:txBody>
      </p:sp>
    </p:spTree>
    <p:extLst>
      <p:ext uri="{BB962C8B-B14F-4D97-AF65-F5344CB8AC3E}">
        <p14:creationId xmlns:p14="http://schemas.microsoft.com/office/powerpoint/2010/main" val="5239262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AD95A-87B2-42BA-88EA-C566FBF0965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How to put parental controls on consoles</a:t>
            </a:r>
          </a:p>
        </p:txBody>
      </p:sp>
    </p:spTree>
    <p:extLst>
      <p:ext uri="{BB962C8B-B14F-4D97-AF65-F5344CB8AC3E}">
        <p14:creationId xmlns:p14="http://schemas.microsoft.com/office/powerpoint/2010/main" val="29946915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116184-406C-4818-A30A-56BF79F59E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How to put parental controls onto PlayStation 4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41D5628-01D7-45B3-AECF-3C2B6723C8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244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505479" y="1825625"/>
            <a:ext cx="7181042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8598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116184-406C-4818-A30A-56BF79F59E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How to put parental controls onto PlayStation 4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FAD31EAD-6A95-403B-A7E6-F36684112F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60917" y="1825625"/>
            <a:ext cx="7070165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0240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116184-406C-4818-A30A-56BF79F59E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How to put parental controls onto PlayStation 4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2604D660-CECF-4FEA-A937-EACE8B559B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17320" y="1825625"/>
            <a:ext cx="8757360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7607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116184-406C-4818-A30A-56BF79F59E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/>
              <a:t>How to put parental controls onto PlayStation 4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0281820-FC1C-42FF-97E8-724C7C13A9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36962" y="1825625"/>
            <a:ext cx="9518075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2267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8CE8A9-2773-44E4-9E1B-DBEAC0324D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How to put parental controls onto PlayStation 4 (newest update)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069E0802-36C8-4674-89F8-3D6ABA8C46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40228" y="1825625"/>
            <a:ext cx="8311544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6668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7480ECB0-B847-4D83-86BF-5B53DB688B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972469"/>
            <a:ext cx="10515600" cy="4057650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09B43303-D9F7-4B5A-913E-F5785C88431C}"/>
              </a:ext>
            </a:extLst>
          </p:cNvPr>
          <p:cNvSpPr txBox="1">
            <a:spLocks/>
          </p:cNvSpPr>
          <p:nvPr/>
        </p:nvSpPr>
        <p:spPr>
          <a:xfrm>
            <a:off x="838200" y="4352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/>
              <a:t>How to put parental controls onto PlayStation 4 (newest update)</a:t>
            </a:r>
          </a:p>
        </p:txBody>
      </p:sp>
    </p:spTree>
    <p:extLst>
      <p:ext uri="{BB962C8B-B14F-4D97-AF65-F5344CB8AC3E}">
        <p14:creationId xmlns:p14="http://schemas.microsoft.com/office/powerpoint/2010/main" val="7130031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2AADA4-A261-4314-B2BC-A156E5135B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How to put parental controls onto PlayStation 4 (newest update)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F668B78-7324-40B9-95B2-895FC21C33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54540" y="1825625"/>
            <a:ext cx="8682919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5890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9328EB-8AFA-4808-930B-90E1B28A35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How to put parental controls onto PlayStation 4 (newest update)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BACA139-C13A-4448-A364-9717F6AE62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40063" y="1825625"/>
            <a:ext cx="8911874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5620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9328EB-8AFA-4808-930B-90E1B28A35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How to put parental controls onto PlayStation 4 (newest update)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11E31AF9-D5A8-4797-934E-63CA47202A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68394" y="1825625"/>
            <a:ext cx="8055212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157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583097-2BD8-4DB8-80C9-13FA1B62F9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to put parental controls onto Xbox</a:t>
            </a:r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1D028D7C-E720-4CAC-9E75-2695C14731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62511" y="1825625"/>
            <a:ext cx="8466978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22435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583097-2BD8-4DB8-80C9-13FA1B62F9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to put parental controls onto Xbox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44B5680-7A60-4885-B749-F274CA2351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087437" y="1825625"/>
            <a:ext cx="8017126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3975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583097-2BD8-4DB8-80C9-13FA1B62F9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to put parental controls onto Xbox</a:t>
            </a:r>
          </a:p>
        </p:txBody>
      </p:sp>
      <p:pic>
        <p:nvPicPr>
          <p:cNvPr id="18" name="Content Placeholder 17">
            <a:extLst>
              <a:ext uri="{FF2B5EF4-FFF2-40B4-BE49-F238E27FC236}">
                <a16:creationId xmlns:a16="http://schemas.microsoft.com/office/drawing/2014/main" id="{995848E2-DE92-4F8F-B1C1-99B6092ED1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144566" y="1825625"/>
            <a:ext cx="7902867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3705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583097-2BD8-4DB8-80C9-13FA1B62F9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to put parental controls onto Xbox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A8BFED82-EF82-4374-917A-3DC60E84C6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668490" y="1825625"/>
            <a:ext cx="8855020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9597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583097-2BD8-4DB8-80C9-13FA1B62F9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to put parental controls onto Xbox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6D430861-5498-4391-A3CE-ED3A0F252B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651568" y="1825625"/>
            <a:ext cx="6888864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4303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583097-2BD8-4DB8-80C9-13FA1B62F9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to put parental controls onto Xbox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9ACE73F9-786B-47E4-A14C-E567F893D7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373322" y="1825625"/>
            <a:ext cx="9445355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8947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5B7C1C-DA6D-4B59-837E-31181E32562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Parent guides for children’s apps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18339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54A3B10-F349-4898-9941-AFC02D141C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524" b="1"/>
          <a:stretch/>
        </p:blipFill>
        <p:spPr>
          <a:xfrm>
            <a:off x="6389748" y="198083"/>
            <a:ext cx="3604644" cy="6445077"/>
          </a:xfrm>
          <a:ln>
            <a:solidFill>
              <a:schemeClr val="tx1"/>
            </a:solidFill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E4E97DA-195D-4212-96BA-6563143811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888" y="785749"/>
            <a:ext cx="6014844" cy="1436243"/>
          </a:xfrm>
        </p:spPr>
        <p:txBody>
          <a:bodyPr>
            <a:normAutofit/>
          </a:bodyPr>
          <a:lstStyle/>
          <a:p>
            <a:r>
              <a:rPr lang="en-GB" dirty="0"/>
              <a:t>“For Parents” – Instagram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0CBD642-6BC0-45C3-9263-908E72542A10}"/>
              </a:ext>
            </a:extLst>
          </p:cNvPr>
          <p:cNvSpPr/>
          <p:nvPr/>
        </p:nvSpPr>
        <p:spPr>
          <a:xfrm>
            <a:off x="6541578" y="5632704"/>
            <a:ext cx="3300984" cy="81381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F6700E9-1472-4073-915D-EEFB5A41669A}"/>
              </a:ext>
            </a:extLst>
          </p:cNvPr>
          <p:cNvSpPr txBox="1"/>
          <p:nvPr/>
        </p:nvSpPr>
        <p:spPr>
          <a:xfrm>
            <a:off x="518160" y="3097457"/>
            <a:ext cx="547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dirty="0"/>
              <a:t>Google: ‘</a:t>
            </a:r>
            <a:r>
              <a:rPr lang="en-GB" dirty="0">
                <a:solidFill>
                  <a:srgbClr val="FF0000"/>
                </a:solidFill>
              </a:rPr>
              <a:t>Parent guide for Instagram</a:t>
            </a:r>
            <a:r>
              <a:rPr lang="en-GB" dirty="0"/>
              <a:t>’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Select link pointed to ‘</a:t>
            </a:r>
            <a:r>
              <a:rPr lang="en-GB" dirty="0">
                <a:solidFill>
                  <a:srgbClr val="FF0000"/>
                </a:solidFill>
              </a:rPr>
              <a:t>help.Instagram.com</a:t>
            </a:r>
            <a:r>
              <a:rPr lang="en-GB" dirty="0"/>
              <a:t>’</a:t>
            </a:r>
          </a:p>
        </p:txBody>
      </p:sp>
    </p:spTree>
    <p:extLst>
      <p:ext uri="{BB962C8B-B14F-4D97-AF65-F5344CB8AC3E}">
        <p14:creationId xmlns:p14="http://schemas.microsoft.com/office/powerpoint/2010/main" val="3260281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54A3B10-F349-4898-9941-AFC02D141C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9748" y="214891"/>
            <a:ext cx="3604644" cy="6411460"/>
          </a:xfrm>
          <a:ln>
            <a:solidFill>
              <a:schemeClr val="tx1"/>
            </a:solidFill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E4E97DA-195D-4212-96BA-6563143811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888" y="785749"/>
            <a:ext cx="6014844" cy="1436243"/>
          </a:xfrm>
        </p:spPr>
        <p:txBody>
          <a:bodyPr>
            <a:normAutofit/>
          </a:bodyPr>
          <a:lstStyle/>
          <a:p>
            <a:r>
              <a:rPr lang="en-GB" dirty="0"/>
              <a:t>“For Parents” – Instagram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F6700E9-1472-4073-915D-EEFB5A41669A}"/>
              </a:ext>
            </a:extLst>
          </p:cNvPr>
          <p:cNvSpPr txBox="1"/>
          <p:nvPr/>
        </p:nvSpPr>
        <p:spPr>
          <a:xfrm>
            <a:off x="518160" y="3097457"/>
            <a:ext cx="54723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dirty="0"/>
              <a:t>Google: </a:t>
            </a:r>
            <a:r>
              <a:rPr lang="en-GB" dirty="0">
                <a:solidFill>
                  <a:srgbClr val="FF0000"/>
                </a:solidFill>
              </a:rPr>
              <a:t>Parent guide for Instagram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Select link pointed to ‘</a:t>
            </a:r>
            <a:r>
              <a:rPr lang="en-GB" dirty="0">
                <a:solidFill>
                  <a:srgbClr val="FF0000"/>
                </a:solidFill>
              </a:rPr>
              <a:t>help.Instagram.com</a:t>
            </a:r>
            <a:r>
              <a:rPr lang="en-GB" dirty="0"/>
              <a:t>’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Should open main page</a:t>
            </a:r>
          </a:p>
        </p:txBody>
      </p:sp>
    </p:spTree>
    <p:extLst>
      <p:ext uri="{BB962C8B-B14F-4D97-AF65-F5344CB8AC3E}">
        <p14:creationId xmlns:p14="http://schemas.microsoft.com/office/powerpoint/2010/main" val="126236875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54A3B10-F349-4898-9941-AFC02D141C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9748" y="214891"/>
            <a:ext cx="3604643" cy="6411460"/>
          </a:xfrm>
          <a:ln>
            <a:solidFill>
              <a:schemeClr val="tx1"/>
            </a:solidFill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E4E97DA-195D-4212-96BA-6563143811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888" y="785749"/>
            <a:ext cx="6014844" cy="1436243"/>
          </a:xfrm>
        </p:spPr>
        <p:txBody>
          <a:bodyPr>
            <a:normAutofit/>
          </a:bodyPr>
          <a:lstStyle/>
          <a:p>
            <a:r>
              <a:rPr lang="en-GB" dirty="0"/>
              <a:t>“For Parents” – Instagram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F6700E9-1472-4073-915D-EEFB5A41669A}"/>
              </a:ext>
            </a:extLst>
          </p:cNvPr>
          <p:cNvSpPr txBox="1"/>
          <p:nvPr/>
        </p:nvSpPr>
        <p:spPr>
          <a:xfrm>
            <a:off x="518160" y="3097457"/>
            <a:ext cx="54723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dirty="0"/>
              <a:t>Google: </a:t>
            </a:r>
            <a:r>
              <a:rPr lang="en-GB" dirty="0">
                <a:solidFill>
                  <a:srgbClr val="FF0000"/>
                </a:solidFill>
              </a:rPr>
              <a:t>Parent guide for Instagram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Select link pointed to ‘</a:t>
            </a:r>
            <a:r>
              <a:rPr lang="en-GB" dirty="0">
                <a:solidFill>
                  <a:srgbClr val="FF0000"/>
                </a:solidFill>
              </a:rPr>
              <a:t>help.Instagram.com</a:t>
            </a:r>
            <a:r>
              <a:rPr lang="en-GB" dirty="0"/>
              <a:t>’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Should open main page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Scroll down and select </a:t>
            </a:r>
            <a:r>
              <a:rPr lang="en-GB" dirty="0">
                <a:solidFill>
                  <a:srgbClr val="FF0000"/>
                </a:solidFill>
              </a:rPr>
              <a:t>United Kingdom (English)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EFCA24B-D78E-454F-949E-058D0D6F3299}"/>
              </a:ext>
            </a:extLst>
          </p:cNvPr>
          <p:cNvSpPr/>
          <p:nvPr/>
        </p:nvSpPr>
        <p:spPr>
          <a:xfrm>
            <a:off x="6638544" y="5056632"/>
            <a:ext cx="3044952" cy="48463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703326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54A3B10-F349-4898-9941-AFC02D141C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9748" y="214892"/>
            <a:ext cx="3604643" cy="6411458"/>
          </a:xfrm>
          <a:ln>
            <a:solidFill>
              <a:schemeClr val="tx1"/>
            </a:solidFill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E4E97DA-195D-4212-96BA-6563143811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888" y="785749"/>
            <a:ext cx="6014844" cy="1436243"/>
          </a:xfrm>
        </p:spPr>
        <p:txBody>
          <a:bodyPr>
            <a:normAutofit/>
          </a:bodyPr>
          <a:lstStyle/>
          <a:p>
            <a:r>
              <a:rPr lang="en-GB" dirty="0"/>
              <a:t>“For Parents” – Instagram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F6700E9-1472-4073-915D-EEFB5A41669A}"/>
              </a:ext>
            </a:extLst>
          </p:cNvPr>
          <p:cNvSpPr txBox="1"/>
          <p:nvPr/>
        </p:nvSpPr>
        <p:spPr>
          <a:xfrm>
            <a:off x="518160" y="3097457"/>
            <a:ext cx="54723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dirty="0"/>
              <a:t>Google: </a:t>
            </a:r>
            <a:r>
              <a:rPr lang="en-GB" dirty="0">
                <a:solidFill>
                  <a:srgbClr val="FF0000"/>
                </a:solidFill>
              </a:rPr>
              <a:t>Parent guide for Instagram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Select link pointed to ‘</a:t>
            </a:r>
            <a:r>
              <a:rPr lang="en-GB" dirty="0">
                <a:solidFill>
                  <a:srgbClr val="FF0000"/>
                </a:solidFill>
              </a:rPr>
              <a:t>help.Instagram.com</a:t>
            </a:r>
            <a:r>
              <a:rPr lang="en-GB" dirty="0"/>
              <a:t>’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Should open main page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Scroll down and click on </a:t>
            </a:r>
            <a:r>
              <a:rPr lang="en-GB" dirty="0">
                <a:solidFill>
                  <a:srgbClr val="FF0000"/>
                </a:solidFill>
              </a:rPr>
              <a:t>United Kingdom (English)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Bookmark page</a:t>
            </a:r>
          </a:p>
        </p:txBody>
      </p:sp>
    </p:spTree>
    <p:extLst>
      <p:ext uri="{BB962C8B-B14F-4D97-AF65-F5344CB8AC3E}">
        <p14:creationId xmlns:p14="http://schemas.microsoft.com/office/powerpoint/2010/main" val="45300253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54A3B10-F349-4898-9941-AFC02D141C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9748" y="214891"/>
            <a:ext cx="3604644" cy="6411460"/>
          </a:xfrm>
          <a:ln>
            <a:solidFill>
              <a:schemeClr val="tx1"/>
            </a:solidFill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E4E97DA-195D-4212-96BA-6563143811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888" y="785749"/>
            <a:ext cx="6014844" cy="1436243"/>
          </a:xfrm>
        </p:spPr>
        <p:txBody>
          <a:bodyPr>
            <a:normAutofit/>
          </a:bodyPr>
          <a:lstStyle/>
          <a:p>
            <a:r>
              <a:rPr lang="en-GB" dirty="0"/>
              <a:t>“For Parents” – Snapchat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0CBD642-6BC0-45C3-9263-908E72542A10}"/>
              </a:ext>
            </a:extLst>
          </p:cNvPr>
          <p:cNvSpPr/>
          <p:nvPr/>
        </p:nvSpPr>
        <p:spPr>
          <a:xfrm>
            <a:off x="6541578" y="4690872"/>
            <a:ext cx="3300984" cy="148132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F6700E9-1472-4073-915D-EEFB5A41669A}"/>
              </a:ext>
            </a:extLst>
          </p:cNvPr>
          <p:cNvSpPr txBox="1"/>
          <p:nvPr/>
        </p:nvSpPr>
        <p:spPr>
          <a:xfrm>
            <a:off x="518160" y="3097457"/>
            <a:ext cx="547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dirty="0"/>
              <a:t>Google: </a:t>
            </a:r>
            <a:r>
              <a:rPr lang="en-GB" dirty="0">
                <a:solidFill>
                  <a:srgbClr val="FF0000"/>
                </a:solidFill>
              </a:rPr>
              <a:t>Snapchat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Select link pointed to ‘</a:t>
            </a:r>
            <a:r>
              <a:rPr lang="en-GB" dirty="0">
                <a:solidFill>
                  <a:srgbClr val="FF0000"/>
                </a:solidFill>
              </a:rPr>
              <a:t>www.snapchat.com</a:t>
            </a:r>
            <a:r>
              <a:rPr lang="en-GB" dirty="0"/>
              <a:t>’</a:t>
            </a:r>
          </a:p>
        </p:txBody>
      </p:sp>
    </p:spTree>
    <p:extLst>
      <p:ext uri="{BB962C8B-B14F-4D97-AF65-F5344CB8AC3E}">
        <p14:creationId xmlns:p14="http://schemas.microsoft.com/office/powerpoint/2010/main" val="121620500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54A3B10-F349-4898-9941-AFC02D141C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9748" y="214891"/>
            <a:ext cx="3604643" cy="6411460"/>
          </a:xfrm>
          <a:ln>
            <a:solidFill>
              <a:schemeClr val="tx1"/>
            </a:solidFill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E4E97DA-195D-4212-96BA-6563143811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888" y="785749"/>
            <a:ext cx="6014844" cy="1436243"/>
          </a:xfrm>
        </p:spPr>
        <p:txBody>
          <a:bodyPr>
            <a:normAutofit/>
          </a:bodyPr>
          <a:lstStyle/>
          <a:p>
            <a:r>
              <a:rPr lang="en-GB" dirty="0"/>
              <a:t>“For Parents” – Snapchat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F6700E9-1472-4073-915D-EEFB5A41669A}"/>
              </a:ext>
            </a:extLst>
          </p:cNvPr>
          <p:cNvSpPr txBox="1"/>
          <p:nvPr/>
        </p:nvSpPr>
        <p:spPr>
          <a:xfrm>
            <a:off x="518160" y="3097457"/>
            <a:ext cx="54723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dirty="0"/>
              <a:t>Google: </a:t>
            </a:r>
            <a:r>
              <a:rPr lang="en-GB" dirty="0">
                <a:solidFill>
                  <a:srgbClr val="FF0000"/>
                </a:solidFill>
              </a:rPr>
              <a:t>Snapchat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Select link pointed to ‘</a:t>
            </a:r>
            <a:r>
              <a:rPr lang="en-GB" dirty="0">
                <a:solidFill>
                  <a:srgbClr val="FF0000"/>
                </a:solidFill>
              </a:rPr>
              <a:t>www.snapchat.com</a:t>
            </a:r>
            <a:r>
              <a:rPr lang="en-GB" dirty="0"/>
              <a:t>’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Scroll down</a:t>
            </a:r>
          </a:p>
        </p:txBody>
      </p:sp>
    </p:spTree>
    <p:extLst>
      <p:ext uri="{BB962C8B-B14F-4D97-AF65-F5344CB8AC3E}">
        <p14:creationId xmlns:p14="http://schemas.microsoft.com/office/powerpoint/2010/main" val="29446999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54A3B10-F349-4898-9941-AFC02D141C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9748" y="214892"/>
            <a:ext cx="3604643" cy="6411458"/>
          </a:xfrm>
          <a:ln>
            <a:solidFill>
              <a:schemeClr val="tx1"/>
            </a:solidFill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E4E97DA-195D-4212-96BA-6563143811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888" y="785749"/>
            <a:ext cx="6014844" cy="1436243"/>
          </a:xfrm>
        </p:spPr>
        <p:txBody>
          <a:bodyPr>
            <a:normAutofit/>
          </a:bodyPr>
          <a:lstStyle/>
          <a:p>
            <a:r>
              <a:rPr lang="en-GB" dirty="0"/>
              <a:t>“For Parents” – Snapchat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F6700E9-1472-4073-915D-EEFB5A41669A}"/>
              </a:ext>
            </a:extLst>
          </p:cNvPr>
          <p:cNvSpPr txBox="1"/>
          <p:nvPr/>
        </p:nvSpPr>
        <p:spPr>
          <a:xfrm>
            <a:off x="518160" y="3097457"/>
            <a:ext cx="54723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dirty="0"/>
              <a:t>Google: </a:t>
            </a:r>
            <a:r>
              <a:rPr lang="en-GB" dirty="0">
                <a:solidFill>
                  <a:srgbClr val="FF0000"/>
                </a:solidFill>
              </a:rPr>
              <a:t>Snapchat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Select link pointed to ‘</a:t>
            </a:r>
            <a:r>
              <a:rPr lang="en-GB" dirty="0">
                <a:solidFill>
                  <a:srgbClr val="FF0000"/>
                </a:solidFill>
              </a:rPr>
              <a:t>www.snapchat.com</a:t>
            </a:r>
            <a:r>
              <a:rPr lang="en-GB" dirty="0"/>
              <a:t>’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Scroll down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Click on ‘</a:t>
            </a:r>
            <a:r>
              <a:rPr lang="en-GB" dirty="0">
                <a:solidFill>
                  <a:srgbClr val="FF0000"/>
                </a:solidFill>
              </a:rPr>
              <a:t>Community</a:t>
            </a:r>
            <a:r>
              <a:rPr lang="en-GB" dirty="0"/>
              <a:t>’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Select ‘</a:t>
            </a:r>
            <a:r>
              <a:rPr lang="en-GB" dirty="0">
                <a:solidFill>
                  <a:srgbClr val="FF0000"/>
                </a:solidFill>
              </a:rPr>
              <a:t>Safety Centre</a:t>
            </a:r>
            <a:r>
              <a:rPr lang="en-GB" dirty="0"/>
              <a:t>’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3BF0245-6ACF-4EBF-9AE5-9EAAA11A7B29}"/>
              </a:ext>
            </a:extLst>
          </p:cNvPr>
          <p:cNvSpPr/>
          <p:nvPr/>
        </p:nvSpPr>
        <p:spPr>
          <a:xfrm>
            <a:off x="6382512" y="4873752"/>
            <a:ext cx="3621024" cy="4572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88C7F55-C730-406F-A826-7C2963DFA8A6}"/>
              </a:ext>
            </a:extLst>
          </p:cNvPr>
          <p:cNvSpPr/>
          <p:nvPr/>
        </p:nvSpPr>
        <p:spPr>
          <a:xfrm>
            <a:off x="6373367" y="3519631"/>
            <a:ext cx="3621024" cy="4572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901390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54A3B10-F349-4898-9941-AFC02D141C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9748" y="214892"/>
            <a:ext cx="3604642" cy="6411458"/>
          </a:xfrm>
          <a:ln>
            <a:solidFill>
              <a:schemeClr val="tx1"/>
            </a:solidFill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E4E97DA-195D-4212-96BA-6563143811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888" y="785749"/>
            <a:ext cx="6014844" cy="1436243"/>
          </a:xfrm>
        </p:spPr>
        <p:txBody>
          <a:bodyPr>
            <a:normAutofit/>
          </a:bodyPr>
          <a:lstStyle/>
          <a:p>
            <a:r>
              <a:rPr lang="en-GB" dirty="0"/>
              <a:t>“For Parents” – Snapchat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F6700E9-1472-4073-915D-EEFB5A41669A}"/>
              </a:ext>
            </a:extLst>
          </p:cNvPr>
          <p:cNvSpPr txBox="1"/>
          <p:nvPr/>
        </p:nvSpPr>
        <p:spPr>
          <a:xfrm>
            <a:off x="518160" y="3097457"/>
            <a:ext cx="54723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dirty="0"/>
              <a:t>Google: </a:t>
            </a:r>
            <a:r>
              <a:rPr lang="en-GB" dirty="0">
                <a:solidFill>
                  <a:srgbClr val="FF0000"/>
                </a:solidFill>
              </a:rPr>
              <a:t>Snapchat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Select link pointed to ‘</a:t>
            </a:r>
            <a:r>
              <a:rPr lang="en-GB" dirty="0">
                <a:solidFill>
                  <a:srgbClr val="FF0000"/>
                </a:solidFill>
              </a:rPr>
              <a:t>www.snapchat.com</a:t>
            </a:r>
            <a:r>
              <a:rPr lang="en-GB" dirty="0"/>
              <a:t>’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Scroll down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Click on ‘</a:t>
            </a:r>
            <a:r>
              <a:rPr lang="en-GB" dirty="0">
                <a:solidFill>
                  <a:srgbClr val="FF0000"/>
                </a:solidFill>
              </a:rPr>
              <a:t>Community</a:t>
            </a:r>
            <a:r>
              <a:rPr lang="en-GB" dirty="0"/>
              <a:t>’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Select ‘</a:t>
            </a:r>
            <a:r>
              <a:rPr lang="en-GB" dirty="0">
                <a:solidFill>
                  <a:srgbClr val="FF0000"/>
                </a:solidFill>
              </a:rPr>
              <a:t>Safety Centre</a:t>
            </a:r>
            <a:r>
              <a:rPr lang="en-GB" dirty="0"/>
              <a:t>’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Scroll down</a:t>
            </a:r>
          </a:p>
        </p:txBody>
      </p:sp>
    </p:spTree>
    <p:extLst>
      <p:ext uri="{BB962C8B-B14F-4D97-AF65-F5344CB8AC3E}">
        <p14:creationId xmlns:p14="http://schemas.microsoft.com/office/powerpoint/2010/main" val="54909424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54A3B10-F349-4898-9941-AFC02D141C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9748" y="214893"/>
            <a:ext cx="3604642" cy="6411456"/>
          </a:xfrm>
          <a:ln>
            <a:solidFill>
              <a:schemeClr val="tx1"/>
            </a:solidFill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E4E97DA-195D-4212-96BA-6563143811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888" y="785749"/>
            <a:ext cx="6014844" cy="1436243"/>
          </a:xfrm>
        </p:spPr>
        <p:txBody>
          <a:bodyPr>
            <a:normAutofit/>
          </a:bodyPr>
          <a:lstStyle/>
          <a:p>
            <a:r>
              <a:rPr lang="en-GB" dirty="0"/>
              <a:t>“For Parents” – Snapchat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F6700E9-1472-4073-915D-EEFB5A41669A}"/>
              </a:ext>
            </a:extLst>
          </p:cNvPr>
          <p:cNvSpPr txBox="1"/>
          <p:nvPr/>
        </p:nvSpPr>
        <p:spPr>
          <a:xfrm>
            <a:off x="518160" y="3097457"/>
            <a:ext cx="54723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dirty="0"/>
              <a:t>Google: </a:t>
            </a:r>
            <a:r>
              <a:rPr lang="en-GB" dirty="0">
                <a:solidFill>
                  <a:srgbClr val="FF0000"/>
                </a:solidFill>
              </a:rPr>
              <a:t>Snapchat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Select link pointed to ‘</a:t>
            </a:r>
            <a:r>
              <a:rPr lang="en-GB" dirty="0">
                <a:solidFill>
                  <a:srgbClr val="FF0000"/>
                </a:solidFill>
              </a:rPr>
              <a:t>www.snapchat.com</a:t>
            </a:r>
            <a:r>
              <a:rPr lang="en-GB" dirty="0"/>
              <a:t>’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Scroll down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Click on ‘</a:t>
            </a:r>
            <a:r>
              <a:rPr lang="en-GB" dirty="0">
                <a:solidFill>
                  <a:srgbClr val="FF0000"/>
                </a:solidFill>
              </a:rPr>
              <a:t>Community</a:t>
            </a:r>
            <a:r>
              <a:rPr lang="en-GB" dirty="0"/>
              <a:t>’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Select ‘</a:t>
            </a:r>
            <a:r>
              <a:rPr lang="en-GB" dirty="0">
                <a:solidFill>
                  <a:srgbClr val="FF0000"/>
                </a:solidFill>
              </a:rPr>
              <a:t>Safety Centre</a:t>
            </a:r>
            <a:r>
              <a:rPr lang="en-GB" dirty="0"/>
              <a:t>’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Scroll down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Select ‘</a:t>
            </a:r>
            <a:r>
              <a:rPr lang="en-GB" dirty="0">
                <a:solidFill>
                  <a:srgbClr val="FF0000"/>
                </a:solidFill>
              </a:rPr>
              <a:t>Parents and teachers</a:t>
            </a:r>
            <a:r>
              <a:rPr lang="en-GB" dirty="0"/>
              <a:t>’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895949-9CA6-4F03-9341-B3A93D3CC816}"/>
              </a:ext>
            </a:extLst>
          </p:cNvPr>
          <p:cNvSpPr/>
          <p:nvPr/>
        </p:nvSpPr>
        <p:spPr>
          <a:xfrm>
            <a:off x="6382512" y="4873752"/>
            <a:ext cx="3621024" cy="91465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493366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54A3B10-F349-4898-9941-AFC02D141C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2512" y="248449"/>
            <a:ext cx="3604641" cy="6411456"/>
          </a:xfrm>
          <a:ln>
            <a:solidFill>
              <a:schemeClr val="tx1"/>
            </a:solidFill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E4E97DA-195D-4212-96BA-6563143811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888" y="785749"/>
            <a:ext cx="6014844" cy="1436243"/>
          </a:xfrm>
        </p:spPr>
        <p:txBody>
          <a:bodyPr>
            <a:normAutofit/>
          </a:bodyPr>
          <a:lstStyle/>
          <a:p>
            <a:r>
              <a:rPr lang="en-GB" dirty="0"/>
              <a:t>“For Parents” – Snapchat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F6700E9-1472-4073-915D-EEFB5A41669A}"/>
              </a:ext>
            </a:extLst>
          </p:cNvPr>
          <p:cNvSpPr txBox="1"/>
          <p:nvPr/>
        </p:nvSpPr>
        <p:spPr>
          <a:xfrm>
            <a:off x="518160" y="3097457"/>
            <a:ext cx="54723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dirty="0"/>
              <a:t>Google: </a:t>
            </a:r>
            <a:r>
              <a:rPr lang="en-GB" dirty="0">
                <a:solidFill>
                  <a:srgbClr val="FF0000"/>
                </a:solidFill>
              </a:rPr>
              <a:t>Snapchat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Select link pointed to ‘</a:t>
            </a:r>
            <a:r>
              <a:rPr lang="en-GB" dirty="0">
                <a:solidFill>
                  <a:srgbClr val="FF0000"/>
                </a:solidFill>
              </a:rPr>
              <a:t>www.snapchat.com</a:t>
            </a:r>
            <a:r>
              <a:rPr lang="en-GB" dirty="0"/>
              <a:t>’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Scroll down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Click on ‘</a:t>
            </a:r>
            <a:r>
              <a:rPr lang="en-GB" dirty="0">
                <a:solidFill>
                  <a:srgbClr val="FF0000"/>
                </a:solidFill>
              </a:rPr>
              <a:t>Community</a:t>
            </a:r>
            <a:r>
              <a:rPr lang="en-GB" dirty="0"/>
              <a:t>’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Select ‘</a:t>
            </a:r>
            <a:r>
              <a:rPr lang="en-GB" dirty="0">
                <a:solidFill>
                  <a:srgbClr val="FF0000"/>
                </a:solidFill>
              </a:rPr>
              <a:t>Safety Centre</a:t>
            </a:r>
            <a:r>
              <a:rPr lang="en-GB" dirty="0"/>
              <a:t>’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Scroll down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Select ‘</a:t>
            </a:r>
            <a:r>
              <a:rPr lang="en-GB" dirty="0">
                <a:solidFill>
                  <a:srgbClr val="FF0000"/>
                </a:solidFill>
              </a:rPr>
              <a:t>Parents and teachers</a:t>
            </a:r>
            <a:r>
              <a:rPr lang="en-GB" dirty="0"/>
              <a:t>’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Select ‘</a:t>
            </a:r>
            <a:r>
              <a:rPr lang="en-GB" dirty="0">
                <a:solidFill>
                  <a:srgbClr val="FF0000"/>
                </a:solidFill>
              </a:rPr>
              <a:t>A Parent’s Guide to Snapchat</a:t>
            </a:r>
            <a:r>
              <a:rPr lang="en-GB" dirty="0"/>
              <a:t>’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895949-9CA6-4F03-9341-B3A93D3CC816}"/>
              </a:ext>
            </a:extLst>
          </p:cNvPr>
          <p:cNvSpPr/>
          <p:nvPr/>
        </p:nvSpPr>
        <p:spPr>
          <a:xfrm>
            <a:off x="6382512" y="4873752"/>
            <a:ext cx="3621024" cy="38614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0913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54A3B10-F349-4898-9941-AFC02D141C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2512" y="248450"/>
            <a:ext cx="3604641" cy="6411454"/>
          </a:xfrm>
          <a:ln>
            <a:solidFill>
              <a:schemeClr val="tx1"/>
            </a:solidFill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E4E97DA-195D-4212-96BA-6563143811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888" y="785749"/>
            <a:ext cx="6014844" cy="1436243"/>
          </a:xfrm>
        </p:spPr>
        <p:txBody>
          <a:bodyPr>
            <a:normAutofit/>
          </a:bodyPr>
          <a:lstStyle/>
          <a:p>
            <a:r>
              <a:rPr lang="en-GB" dirty="0"/>
              <a:t>“For Parents” – Snapchat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F6700E9-1472-4073-915D-EEFB5A41669A}"/>
              </a:ext>
            </a:extLst>
          </p:cNvPr>
          <p:cNvSpPr txBox="1"/>
          <p:nvPr/>
        </p:nvSpPr>
        <p:spPr>
          <a:xfrm>
            <a:off x="518160" y="3097457"/>
            <a:ext cx="54723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dirty="0"/>
              <a:t>Google: </a:t>
            </a:r>
            <a:r>
              <a:rPr lang="en-GB" dirty="0">
                <a:solidFill>
                  <a:srgbClr val="FF0000"/>
                </a:solidFill>
              </a:rPr>
              <a:t>Snapchat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Select link pointed to ‘</a:t>
            </a:r>
            <a:r>
              <a:rPr lang="en-GB" dirty="0">
                <a:solidFill>
                  <a:srgbClr val="FF0000"/>
                </a:solidFill>
              </a:rPr>
              <a:t>www.snapchat.com</a:t>
            </a:r>
            <a:r>
              <a:rPr lang="en-GB" dirty="0"/>
              <a:t>’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Scroll down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Click on ‘</a:t>
            </a:r>
            <a:r>
              <a:rPr lang="en-GB" dirty="0">
                <a:solidFill>
                  <a:srgbClr val="FF0000"/>
                </a:solidFill>
              </a:rPr>
              <a:t>Community</a:t>
            </a:r>
            <a:r>
              <a:rPr lang="en-GB" dirty="0"/>
              <a:t>’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Select ‘</a:t>
            </a:r>
            <a:r>
              <a:rPr lang="en-GB" dirty="0">
                <a:solidFill>
                  <a:srgbClr val="FF0000"/>
                </a:solidFill>
              </a:rPr>
              <a:t>Safety Centre</a:t>
            </a:r>
            <a:r>
              <a:rPr lang="en-GB" dirty="0"/>
              <a:t>’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Scroll down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Select ‘</a:t>
            </a:r>
            <a:r>
              <a:rPr lang="en-GB" dirty="0">
                <a:solidFill>
                  <a:srgbClr val="FF0000"/>
                </a:solidFill>
              </a:rPr>
              <a:t>Parents and teachers</a:t>
            </a:r>
            <a:r>
              <a:rPr lang="en-GB" dirty="0"/>
              <a:t>’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Select ‘</a:t>
            </a:r>
            <a:r>
              <a:rPr lang="en-GB" dirty="0">
                <a:solidFill>
                  <a:srgbClr val="FF0000"/>
                </a:solidFill>
              </a:rPr>
              <a:t>A Parent’s Guide to Snapchat</a:t>
            </a:r>
            <a:r>
              <a:rPr lang="en-GB" dirty="0"/>
              <a:t>’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Bookmark page</a:t>
            </a:r>
          </a:p>
        </p:txBody>
      </p:sp>
    </p:spTree>
    <p:extLst>
      <p:ext uri="{BB962C8B-B14F-4D97-AF65-F5344CB8AC3E}">
        <p14:creationId xmlns:p14="http://schemas.microsoft.com/office/powerpoint/2010/main" val="306865757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54A3B10-F349-4898-9941-AFC02D141C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9748" y="214891"/>
            <a:ext cx="3604644" cy="6411460"/>
          </a:xfrm>
          <a:ln>
            <a:solidFill>
              <a:schemeClr val="tx1"/>
            </a:solidFill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E4E97DA-195D-4212-96BA-6563143811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888" y="785749"/>
            <a:ext cx="6014844" cy="1436243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“For Parents” – </a:t>
            </a:r>
            <a:r>
              <a:rPr lang="en-GB" dirty="0" err="1"/>
              <a:t>Yubo</a:t>
            </a:r>
            <a:r>
              <a:rPr lang="en-GB" dirty="0"/>
              <a:t/>
            </a:r>
            <a:br>
              <a:rPr lang="en-GB" dirty="0"/>
            </a:br>
            <a:r>
              <a:rPr lang="en-GB" dirty="0"/>
              <a:t>formerly Yellow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0CBD642-6BC0-45C3-9263-908E72542A10}"/>
              </a:ext>
            </a:extLst>
          </p:cNvPr>
          <p:cNvSpPr/>
          <p:nvPr/>
        </p:nvSpPr>
        <p:spPr>
          <a:xfrm>
            <a:off x="6541578" y="2369386"/>
            <a:ext cx="3300984" cy="54998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F6700E9-1472-4073-915D-EEFB5A41669A}"/>
              </a:ext>
            </a:extLst>
          </p:cNvPr>
          <p:cNvSpPr txBox="1"/>
          <p:nvPr/>
        </p:nvSpPr>
        <p:spPr>
          <a:xfrm>
            <a:off x="518160" y="3097457"/>
            <a:ext cx="547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dirty="0"/>
              <a:t>Google: ‘</a:t>
            </a:r>
            <a:r>
              <a:rPr lang="en-GB" dirty="0" err="1">
                <a:solidFill>
                  <a:srgbClr val="FF0000"/>
                </a:solidFill>
              </a:rPr>
              <a:t>Yubo.live</a:t>
            </a:r>
            <a:r>
              <a:rPr lang="en-GB" dirty="0"/>
              <a:t>’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Select link pointed to ‘</a:t>
            </a:r>
            <a:r>
              <a:rPr lang="en-GB" dirty="0" err="1">
                <a:solidFill>
                  <a:srgbClr val="FF0000"/>
                </a:solidFill>
              </a:rPr>
              <a:t>yubo.live</a:t>
            </a:r>
            <a:r>
              <a:rPr lang="en-GB" dirty="0"/>
              <a:t>’</a:t>
            </a:r>
          </a:p>
        </p:txBody>
      </p:sp>
    </p:spTree>
    <p:extLst>
      <p:ext uri="{BB962C8B-B14F-4D97-AF65-F5344CB8AC3E}">
        <p14:creationId xmlns:p14="http://schemas.microsoft.com/office/powerpoint/2010/main" val="305922095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54A3B10-F349-4898-9941-AFC02D141C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9748" y="214891"/>
            <a:ext cx="3604643" cy="6411460"/>
          </a:xfrm>
          <a:ln>
            <a:solidFill>
              <a:schemeClr val="tx1"/>
            </a:solidFill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E4E97DA-195D-4212-96BA-6563143811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888" y="785749"/>
            <a:ext cx="6014844" cy="1436243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“For Parents” – </a:t>
            </a:r>
            <a:r>
              <a:rPr lang="en-GB" dirty="0" err="1"/>
              <a:t>Yubo</a:t>
            </a:r>
            <a:r>
              <a:rPr lang="en-GB" dirty="0"/>
              <a:t/>
            </a:r>
            <a:br>
              <a:rPr lang="en-GB" dirty="0"/>
            </a:br>
            <a:r>
              <a:rPr lang="en-GB" dirty="0"/>
              <a:t>formerly Yellow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0CBD642-6BC0-45C3-9263-908E72542A10}"/>
              </a:ext>
            </a:extLst>
          </p:cNvPr>
          <p:cNvSpPr/>
          <p:nvPr/>
        </p:nvSpPr>
        <p:spPr>
          <a:xfrm>
            <a:off x="6459523" y="5704514"/>
            <a:ext cx="989901" cy="21811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F6700E9-1472-4073-915D-EEFB5A41669A}"/>
              </a:ext>
            </a:extLst>
          </p:cNvPr>
          <p:cNvSpPr txBox="1"/>
          <p:nvPr/>
        </p:nvSpPr>
        <p:spPr>
          <a:xfrm>
            <a:off x="518160" y="3097457"/>
            <a:ext cx="54723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dirty="0"/>
              <a:t>Google: ‘</a:t>
            </a:r>
            <a:r>
              <a:rPr lang="en-GB" dirty="0" err="1">
                <a:solidFill>
                  <a:srgbClr val="FF0000"/>
                </a:solidFill>
              </a:rPr>
              <a:t>Yubo.live</a:t>
            </a:r>
            <a:r>
              <a:rPr lang="en-GB" dirty="0"/>
              <a:t>’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Select link pointed to ‘</a:t>
            </a:r>
            <a:r>
              <a:rPr lang="en-GB" dirty="0" err="1">
                <a:solidFill>
                  <a:srgbClr val="FF0000"/>
                </a:solidFill>
              </a:rPr>
              <a:t>yubo.live</a:t>
            </a:r>
            <a:r>
              <a:rPr lang="en-GB" dirty="0"/>
              <a:t>’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Select ‘</a:t>
            </a:r>
            <a:r>
              <a:rPr lang="en-GB" dirty="0">
                <a:solidFill>
                  <a:srgbClr val="FF0000"/>
                </a:solidFill>
              </a:rPr>
              <a:t>Parent’s Guide</a:t>
            </a:r>
            <a:r>
              <a:rPr lang="en-GB" dirty="0"/>
              <a:t>’</a:t>
            </a:r>
          </a:p>
        </p:txBody>
      </p:sp>
    </p:spTree>
    <p:extLst>
      <p:ext uri="{BB962C8B-B14F-4D97-AF65-F5344CB8AC3E}">
        <p14:creationId xmlns:p14="http://schemas.microsoft.com/office/powerpoint/2010/main" val="368513975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54A3B10-F349-4898-9941-AFC02D141C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9748" y="214892"/>
            <a:ext cx="3604643" cy="6411458"/>
          </a:xfrm>
          <a:ln>
            <a:solidFill>
              <a:schemeClr val="tx1"/>
            </a:solidFill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E4E97DA-195D-4212-96BA-6563143811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888" y="785749"/>
            <a:ext cx="6014844" cy="1436243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“For Parents” – </a:t>
            </a:r>
            <a:r>
              <a:rPr lang="en-GB" dirty="0" err="1"/>
              <a:t>Yubo</a:t>
            </a:r>
            <a:r>
              <a:rPr lang="en-GB" dirty="0"/>
              <a:t/>
            </a:r>
            <a:br>
              <a:rPr lang="en-GB" dirty="0"/>
            </a:br>
            <a:r>
              <a:rPr lang="en-GB" dirty="0"/>
              <a:t>formerly Yellow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F6700E9-1472-4073-915D-EEFB5A41669A}"/>
              </a:ext>
            </a:extLst>
          </p:cNvPr>
          <p:cNvSpPr txBox="1"/>
          <p:nvPr/>
        </p:nvSpPr>
        <p:spPr>
          <a:xfrm>
            <a:off x="518160" y="3097457"/>
            <a:ext cx="54723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dirty="0"/>
              <a:t>Google: ‘</a:t>
            </a:r>
            <a:r>
              <a:rPr lang="en-GB" dirty="0" err="1">
                <a:solidFill>
                  <a:srgbClr val="FF0000"/>
                </a:solidFill>
              </a:rPr>
              <a:t>Yubo.live</a:t>
            </a:r>
            <a:r>
              <a:rPr lang="en-GB" dirty="0"/>
              <a:t>’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Select link pointed to ‘</a:t>
            </a:r>
            <a:r>
              <a:rPr lang="en-GB" dirty="0" err="1">
                <a:solidFill>
                  <a:srgbClr val="FF0000"/>
                </a:solidFill>
              </a:rPr>
              <a:t>yubo.live</a:t>
            </a:r>
            <a:r>
              <a:rPr lang="en-GB" dirty="0"/>
              <a:t>’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Select ‘</a:t>
            </a:r>
            <a:r>
              <a:rPr lang="en-GB" dirty="0">
                <a:solidFill>
                  <a:srgbClr val="FF0000"/>
                </a:solidFill>
              </a:rPr>
              <a:t>Parent’s Guide</a:t>
            </a:r>
            <a:r>
              <a:rPr lang="en-GB" dirty="0"/>
              <a:t>’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Bookmark page</a:t>
            </a:r>
          </a:p>
        </p:txBody>
      </p:sp>
    </p:spTree>
    <p:extLst>
      <p:ext uri="{BB962C8B-B14F-4D97-AF65-F5344CB8AC3E}">
        <p14:creationId xmlns:p14="http://schemas.microsoft.com/office/powerpoint/2010/main" val="253758125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54A3B10-F349-4898-9941-AFC02D141C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9748" y="214892"/>
            <a:ext cx="3604642" cy="6411458"/>
          </a:xfrm>
          <a:ln>
            <a:solidFill>
              <a:schemeClr val="tx1"/>
            </a:solidFill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E4E97DA-195D-4212-96BA-6563143811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888" y="785749"/>
            <a:ext cx="6014844" cy="1436243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“For Parents” – Musical.ly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F6700E9-1472-4073-915D-EEFB5A41669A}"/>
              </a:ext>
            </a:extLst>
          </p:cNvPr>
          <p:cNvSpPr txBox="1"/>
          <p:nvPr/>
        </p:nvSpPr>
        <p:spPr>
          <a:xfrm>
            <a:off x="518160" y="3097457"/>
            <a:ext cx="547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dirty="0"/>
              <a:t>Google: ‘</a:t>
            </a:r>
            <a:r>
              <a:rPr lang="en-GB" dirty="0">
                <a:solidFill>
                  <a:srgbClr val="FF0000"/>
                </a:solidFill>
              </a:rPr>
              <a:t>Musical.ly support for parents</a:t>
            </a:r>
            <a:r>
              <a:rPr lang="en-GB" dirty="0"/>
              <a:t>’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Select link pointed to ‘</a:t>
            </a:r>
            <a:r>
              <a:rPr lang="en-GB" dirty="0">
                <a:solidFill>
                  <a:srgbClr val="FF0000"/>
                </a:solidFill>
              </a:rPr>
              <a:t>support.musical.ly</a:t>
            </a:r>
            <a:r>
              <a:rPr lang="en-GB" dirty="0"/>
              <a:t>’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E2973E6-38AC-4882-A040-3D5D9A10FDD1}"/>
              </a:ext>
            </a:extLst>
          </p:cNvPr>
          <p:cNvSpPr/>
          <p:nvPr/>
        </p:nvSpPr>
        <p:spPr>
          <a:xfrm>
            <a:off x="6541578" y="2369386"/>
            <a:ext cx="3300984" cy="54998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555906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54A3B10-F349-4898-9941-AFC02D141C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9748" y="214893"/>
            <a:ext cx="3604642" cy="6411456"/>
          </a:xfrm>
          <a:ln>
            <a:solidFill>
              <a:schemeClr val="tx1"/>
            </a:solidFill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E4E97DA-195D-4212-96BA-6563143811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888" y="785749"/>
            <a:ext cx="6014844" cy="1436243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“For Parents” – Musical.ly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F6700E9-1472-4073-915D-EEFB5A41669A}"/>
              </a:ext>
            </a:extLst>
          </p:cNvPr>
          <p:cNvSpPr txBox="1"/>
          <p:nvPr/>
        </p:nvSpPr>
        <p:spPr>
          <a:xfrm>
            <a:off x="518160" y="3097457"/>
            <a:ext cx="54723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dirty="0"/>
              <a:t>Google: ‘</a:t>
            </a:r>
            <a:r>
              <a:rPr lang="en-GB" dirty="0">
                <a:solidFill>
                  <a:srgbClr val="FF0000"/>
                </a:solidFill>
              </a:rPr>
              <a:t>Musical.ly support for parents</a:t>
            </a:r>
            <a:r>
              <a:rPr lang="en-GB" dirty="0"/>
              <a:t>’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Select link pointed to ‘</a:t>
            </a:r>
            <a:r>
              <a:rPr lang="en-GB" dirty="0">
                <a:solidFill>
                  <a:srgbClr val="FF0000"/>
                </a:solidFill>
              </a:rPr>
              <a:t>support.musical.ly</a:t>
            </a:r>
            <a:r>
              <a:rPr lang="en-GB" dirty="0"/>
              <a:t>’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Bookmark page</a:t>
            </a:r>
          </a:p>
        </p:txBody>
      </p:sp>
    </p:spTree>
    <p:extLst>
      <p:ext uri="{BB962C8B-B14F-4D97-AF65-F5344CB8AC3E}">
        <p14:creationId xmlns:p14="http://schemas.microsoft.com/office/powerpoint/2010/main" val="10077670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</TotalTime>
  <Words>607</Words>
  <Application>Microsoft Office PowerPoint</Application>
  <PresentationFormat>Widescreen</PresentationFormat>
  <Paragraphs>123</Paragraphs>
  <Slides>34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8" baseType="lpstr">
      <vt:lpstr>Arial</vt:lpstr>
      <vt:lpstr>Calibri</vt:lpstr>
      <vt:lpstr>Calibri Light</vt:lpstr>
      <vt:lpstr>Office Theme</vt:lpstr>
      <vt:lpstr>Q&amp;A</vt:lpstr>
      <vt:lpstr>How to put parental controls on consoles</vt:lpstr>
      <vt:lpstr>How to put parental controls onto PlayStation 4</vt:lpstr>
      <vt:lpstr>How to put parental controls onto PlayStation 4</vt:lpstr>
      <vt:lpstr>How to put parental controls onto PlayStation 4</vt:lpstr>
      <vt:lpstr>How to put parental controls onto PlayStation 4</vt:lpstr>
      <vt:lpstr>How to put parental controls onto PlayStation 4 (newest update)</vt:lpstr>
      <vt:lpstr>PowerPoint Presentation</vt:lpstr>
      <vt:lpstr>How to put parental controls onto PlayStation 4 (newest update)</vt:lpstr>
      <vt:lpstr>How to put parental controls onto PlayStation 4 (newest update)</vt:lpstr>
      <vt:lpstr>How to put parental controls onto PlayStation 4 (newest update)</vt:lpstr>
      <vt:lpstr>How to put parental controls onto Xbox</vt:lpstr>
      <vt:lpstr>How to put parental controls onto Xbox</vt:lpstr>
      <vt:lpstr>How to put parental controls onto Xbox</vt:lpstr>
      <vt:lpstr>How to put parental controls onto Xbox</vt:lpstr>
      <vt:lpstr>How to put parental controls onto Xbox</vt:lpstr>
      <vt:lpstr>How to put parental controls onto Xbox</vt:lpstr>
      <vt:lpstr>Parent guides for children’s apps</vt:lpstr>
      <vt:lpstr>“For Parents” – Instagram</vt:lpstr>
      <vt:lpstr>“For Parents” – Instagram</vt:lpstr>
      <vt:lpstr>“For Parents” – Instagram</vt:lpstr>
      <vt:lpstr>“For Parents” – Instagram</vt:lpstr>
      <vt:lpstr>“For Parents” – Snapchat</vt:lpstr>
      <vt:lpstr>“For Parents” – Snapchat</vt:lpstr>
      <vt:lpstr>“For Parents” – Snapchat</vt:lpstr>
      <vt:lpstr>“For Parents” – Snapchat</vt:lpstr>
      <vt:lpstr>“For Parents” – Snapchat</vt:lpstr>
      <vt:lpstr>“For Parents” – Snapchat</vt:lpstr>
      <vt:lpstr>“For Parents” – Snapchat</vt:lpstr>
      <vt:lpstr>“For Parents” – Yubo formerly Yellow</vt:lpstr>
      <vt:lpstr>“For Parents” – Yubo formerly Yellow</vt:lpstr>
      <vt:lpstr>“For Parents” – Yubo formerly Yellow</vt:lpstr>
      <vt:lpstr>“For Parents” – Musical.ly</vt:lpstr>
      <vt:lpstr>“For Parents” – Musical.ly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Q&amp;A</dc:title>
  <dc:creator>Derby, Samuel</dc:creator>
  <cp:lastModifiedBy>Mrs V Boatman</cp:lastModifiedBy>
  <cp:revision>29</cp:revision>
  <dcterms:created xsi:type="dcterms:W3CDTF">2018-04-18T10:22:20Z</dcterms:created>
  <dcterms:modified xsi:type="dcterms:W3CDTF">2018-05-04T14:37:42Z</dcterms:modified>
</cp:coreProperties>
</file>